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4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государственного автономного  учреждения Астраханской области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«Астраханский областной социально-реабилитационный центр «Русь»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4200" y="914400"/>
            <a:ext cx="26670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4600" y="1828800"/>
            <a:ext cx="2133600" cy="4572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директора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828800"/>
            <a:ext cx="2133600" cy="4572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общим вопросам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00" y="1828800"/>
            <a:ext cx="2133600" cy="4572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реабилитации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15200" y="1828800"/>
            <a:ext cx="1524000" cy="4572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бухгалтер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4648200"/>
            <a:ext cx="2133600" cy="3810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отдела кадров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15200" y="3429000"/>
            <a:ext cx="1600200" cy="6096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Главная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медицинская сестра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2514600"/>
            <a:ext cx="1828800" cy="381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Хозяйственный отдел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3048000"/>
            <a:ext cx="1600200" cy="5334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Ремонтно-технический участок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800" y="3657600"/>
            <a:ext cx="1600200" cy="2286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Гараж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hape 20"/>
          <p:cNvCxnSpPr>
            <a:endCxn id="11" idx="1"/>
          </p:cNvCxnSpPr>
          <p:nvPr/>
        </p:nvCxnSpPr>
        <p:spPr>
          <a:xfrm rot="16200000" flipH="1">
            <a:off x="133350" y="2381250"/>
            <a:ext cx="419100" cy="2286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12" idx="1"/>
          </p:cNvCxnSpPr>
          <p:nvPr/>
        </p:nvCxnSpPr>
        <p:spPr>
          <a:xfrm rot="16200000" flipH="1">
            <a:off x="361950" y="2990850"/>
            <a:ext cx="419100" cy="2286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endCxn id="13" idx="1"/>
          </p:cNvCxnSpPr>
          <p:nvPr/>
        </p:nvCxnSpPr>
        <p:spPr>
          <a:xfrm rot="16200000" flipH="1">
            <a:off x="285750" y="3371850"/>
            <a:ext cx="571500" cy="2286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09600" y="5257800"/>
            <a:ext cx="1676400" cy="381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кадров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hape 32"/>
          <p:cNvCxnSpPr>
            <a:endCxn id="31" idx="1"/>
          </p:cNvCxnSpPr>
          <p:nvPr/>
        </p:nvCxnSpPr>
        <p:spPr>
          <a:xfrm rot="16200000" flipH="1">
            <a:off x="247650" y="5086350"/>
            <a:ext cx="419100" cy="3048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667000" y="2514600"/>
            <a:ext cx="1981200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Социально-медицинское отделение для детей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67000" y="3048000"/>
            <a:ext cx="1981200" cy="381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Социально-медицинское отделение для взрослых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67000" y="3505200"/>
            <a:ext cx="1981200" cy="5334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Социально-реабилитационное отделение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667000" y="4114800"/>
            <a:ext cx="1981200" cy="3048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кинезиотерапии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667000" y="4495800"/>
            <a:ext cx="1981200" cy="5334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восстановительного лечения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667000" y="5105400"/>
            <a:ext cx="1981200" cy="381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Аптека готовых лекарственных форм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667000" y="5562600"/>
            <a:ext cx="1981200" cy="381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Клиническая лаборатория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667000" y="6019800"/>
            <a:ext cx="1981200" cy="381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Пищеблок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hape 50"/>
          <p:cNvCxnSpPr>
            <a:endCxn id="42" idx="1"/>
          </p:cNvCxnSpPr>
          <p:nvPr/>
        </p:nvCxnSpPr>
        <p:spPr>
          <a:xfrm rot="16200000" flipH="1">
            <a:off x="2362200" y="2438400"/>
            <a:ext cx="457200" cy="152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endCxn id="43" idx="1"/>
          </p:cNvCxnSpPr>
          <p:nvPr/>
        </p:nvCxnSpPr>
        <p:spPr>
          <a:xfrm rot="16200000" flipH="1">
            <a:off x="2305050" y="2876550"/>
            <a:ext cx="571500" cy="152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endCxn id="44" idx="1"/>
          </p:cNvCxnSpPr>
          <p:nvPr/>
        </p:nvCxnSpPr>
        <p:spPr>
          <a:xfrm rot="16200000" flipH="1">
            <a:off x="2266950" y="3371850"/>
            <a:ext cx="647700" cy="152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endCxn id="45" idx="1"/>
          </p:cNvCxnSpPr>
          <p:nvPr/>
        </p:nvCxnSpPr>
        <p:spPr>
          <a:xfrm rot="16200000" flipH="1">
            <a:off x="2324100" y="3924300"/>
            <a:ext cx="533400" cy="152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endCxn id="46" idx="1"/>
          </p:cNvCxnSpPr>
          <p:nvPr/>
        </p:nvCxnSpPr>
        <p:spPr>
          <a:xfrm rot="16200000" flipH="1">
            <a:off x="2228850" y="4324350"/>
            <a:ext cx="723900" cy="152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endCxn id="47" idx="1"/>
          </p:cNvCxnSpPr>
          <p:nvPr/>
        </p:nvCxnSpPr>
        <p:spPr>
          <a:xfrm rot="16200000" flipH="1">
            <a:off x="2305050" y="4933950"/>
            <a:ext cx="571500" cy="152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hape 62"/>
          <p:cNvCxnSpPr>
            <a:endCxn id="48" idx="1"/>
          </p:cNvCxnSpPr>
          <p:nvPr/>
        </p:nvCxnSpPr>
        <p:spPr>
          <a:xfrm rot="16200000" flipH="1">
            <a:off x="2266950" y="5353050"/>
            <a:ext cx="647700" cy="152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5105400" y="2514600"/>
            <a:ext cx="1828800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социального обслуживания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105400" y="3048000"/>
            <a:ext cx="1828800" cy="5334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социально-психологической реабилитации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105400" y="3657600"/>
            <a:ext cx="18288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Социально-оздоровительное отделение для детей, находящихся в трудной жизненной ситуации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hape 69"/>
          <p:cNvCxnSpPr>
            <a:endCxn id="66" idx="1"/>
          </p:cNvCxnSpPr>
          <p:nvPr/>
        </p:nvCxnSpPr>
        <p:spPr>
          <a:xfrm rot="16200000" flipH="1">
            <a:off x="4800600" y="2438400"/>
            <a:ext cx="457200" cy="15240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>
            <a:endCxn id="67" idx="1"/>
          </p:cNvCxnSpPr>
          <p:nvPr/>
        </p:nvCxnSpPr>
        <p:spPr>
          <a:xfrm rot="16200000" flipH="1">
            <a:off x="4629150" y="2838450"/>
            <a:ext cx="800100" cy="15240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endCxn id="68" idx="1"/>
          </p:cNvCxnSpPr>
          <p:nvPr/>
        </p:nvCxnSpPr>
        <p:spPr>
          <a:xfrm rot="16200000" flipH="1">
            <a:off x="4495800" y="3505200"/>
            <a:ext cx="1066800" cy="15240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7391400" y="2514600"/>
            <a:ext cx="1447800" cy="6096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бухгалтерского учета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hape 76"/>
          <p:cNvCxnSpPr>
            <a:endCxn id="75" idx="1"/>
          </p:cNvCxnSpPr>
          <p:nvPr/>
        </p:nvCxnSpPr>
        <p:spPr>
          <a:xfrm rot="16200000" flipH="1">
            <a:off x="7086600" y="2514600"/>
            <a:ext cx="533400" cy="7620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1143000" y="1524000"/>
            <a:ext cx="6858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rot="5400000">
            <a:off x="1029494" y="163750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5400000">
            <a:off x="3390900" y="1638300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5400000">
            <a:off x="5829300" y="1638300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5400000">
            <a:off x="7886700" y="1638300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5400000">
            <a:off x="4382294" y="140890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124"/>
          <p:cNvCxnSpPr>
            <a:endCxn id="10" idx="1"/>
          </p:cNvCxnSpPr>
          <p:nvPr/>
        </p:nvCxnSpPr>
        <p:spPr>
          <a:xfrm rot="16200000" flipH="1">
            <a:off x="6134100" y="2552700"/>
            <a:ext cx="2209800" cy="15240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hape 127"/>
          <p:cNvCxnSpPr>
            <a:endCxn id="9" idx="1"/>
          </p:cNvCxnSpPr>
          <p:nvPr/>
        </p:nvCxnSpPr>
        <p:spPr>
          <a:xfrm rot="5400000">
            <a:off x="-971550" y="2724150"/>
            <a:ext cx="3314700" cy="914400"/>
          </a:xfrm>
          <a:prstGeom prst="bentConnector4">
            <a:avLst>
              <a:gd name="adj1" fmla="val 0"/>
              <a:gd name="adj2" fmla="val 11527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endCxn id="49" idx="1"/>
          </p:cNvCxnSpPr>
          <p:nvPr/>
        </p:nvCxnSpPr>
        <p:spPr>
          <a:xfrm rot="16200000" flipH="1">
            <a:off x="2343150" y="5886450"/>
            <a:ext cx="495300" cy="15240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71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Структура  государственного автономного  учреждения Астраханской области  «Астраханский областной социально-реабилитационный центр «Русь»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 государственного автономного  учреждения Астраханской области  «Астраханский областной социально-реабилитационный центр «Русь»</dc:title>
  <dc:creator>@sabitemraliev</dc:creator>
  <cp:lastModifiedBy>User2</cp:lastModifiedBy>
  <cp:revision>12</cp:revision>
  <dcterms:created xsi:type="dcterms:W3CDTF">2020-01-21T19:00:31Z</dcterms:created>
  <dcterms:modified xsi:type="dcterms:W3CDTF">2020-01-22T07:36:46Z</dcterms:modified>
</cp:coreProperties>
</file>